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7CF-BD67-44CB-BB07-9215F3E91C04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174-59D4-4357-808C-979987402A1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7CF-BD67-44CB-BB07-9215F3E91C04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174-59D4-4357-808C-979987402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7CF-BD67-44CB-BB07-9215F3E91C04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174-59D4-4357-808C-979987402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7CF-BD67-44CB-BB07-9215F3E91C04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174-59D4-4357-808C-979987402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7CF-BD67-44CB-BB07-9215F3E91C04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174-59D4-4357-808C-979987402A1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7CF-BD67-44CB-BB07-9215F3E91C04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174-59D4-4357-808C-979987402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7CF-BD67-44CB-BB07-9215F3E91C04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174-59D4-4357-808C-979987402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7CF-BD67-44CB-BB07-9215F3E91C04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1F174-59D4-4357-808C-979987402A1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7CF-BD67-44CB-BB07-9215F3E91C04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174-59D4-4357-808C-979987402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7CF-BD67-44CB-BB07-9215F3E91C04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DE1F174-59D4-4357-808C-979987402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DCE47CF-BD67-44CB-BB07-9215F3E91C04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174-59D4-4357-808C-979987402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DCE47CF-BD67-44CB-BB07-9215F3E91C04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E1F174-59D4-4357-808C-979987402A1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Окружающий мир как иерархическая система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Микромир</a:t>
            </a:r>
            <a:endParaRPr lang="ru-RU" dirty="0"/>
          </a:p>
        </p:txBody>
      </p:sp>
      <p:pic>
        <p:nvPicPr>
          <p:cNvPr id="4" name="Содержимое 3" descr="11 cla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1904762" cy="205714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Макромир</a:t>
            </a:r>
            <a:endParaRPr lang="ru-RU" dirty="0"/>
          </a:p>
        </p:txBody>
      </p:sp>
      <p:pic>
        <p:nvPicPr>
          <p:cNvPr id="4" name="Содержимое 3" descr="image00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1143000" cy="714375"/>
          </a:xfrm>
          <a:prstGeom prst="rect">
            <a:avLst/>
          </a:prstGeom>
        </p:spPr>
      </p:pic>
      <p:pic>
        <p:nvPicPr>
          <p:cNvPr id="5" name="Рисунок 4" descr="2aeec003-14a7-4eac-9c1e-f514fcd92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060848"/>
            <a:ext cx="3429000" cy="2743200"/>
          </a:xfrm>
          <a:prstGeom prst="rect">
            <a:avLst/>
          </a:prstGeom>
        </p:spPr>
      </p:pic>
      <p:pic>
        <p:nvPicPr>
          <p:cNvPr id="6" name="Рисунок 5" descr="5306f35b-21ec-4346-afaf-5dbe5b43c1a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143000"/>
            <a:ext cx="4953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2674640" cy="1052736"/>
          </a:xfrm>
        </p:spPr>
        <p:txBody>
          <a:bodyPr/>
          <a:lstStyle/>
          <a:p>
            <a:r>
              <a:rPr lang="ru-RU" dirty="0" err="1" smtClean="0"/>
              <a:t>Мегамир</a:t>
            </a:r>
            <a:endParaRPr lang="ru-RU" dirty="0"/>
          </a:p>
        </p:txBody>
      </p:sp>
      <p:pic>
        <p:nvPicPr>
          <p:cNvPr id="5" name="Содержимое 4" descr="Зем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4064000" cy="4064000"/>
          </a:xfrm>
        </p:spPr>
      </p:pic>
      <p:pic>
        <p:nvPicPr>
          <p:cNvPr id="6" name="Рисунок 5" descr="Юпит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3200" y="1124744"/>
            <a:ext cx="5130800" cy="5130800"/>
          </a:xfrm>
          <a:prstGeom prst="rect">
            <a:avLst/>
          </a:prstGeom>
        </p:spPr>
      </p:pic>
      <p:pic>
        <p:nvPicPr>
          <p:cNvPr id="7" name="Рисунок 6" descr="Сатур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686300"/>
            <a:ext cx="50419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Мегамир</a:t>
            </a:r>
            <a:endParaRPr lang="ru-RU" dirty="0"/>
          </a:p>
        </p:txBody>
      </p:sp>
      <p:pic>
        <p:nvPicPr>
          <p:cNvPr id="4" name="Рисунок 3" descr="androme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277786"/>
            <a:ext cx="3203848" cy="2242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3" y="1484784"/>
            <a:ext cx="2846225" cy="201885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132856"/>
            <a:ext cx="3129217" cy="217398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3714750" y="4286250"/>
            <a:ext cx="1731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черная дыра </a:t>
            </a:r>
            <a:endParaRPr lang="ru-RU" dirty="0"/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6372200" y="5661248"/>
            <a:ext cx="2346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межгалактическая </a:t>
            </a:r>
          </a:p>
          <a:p>
            <a:pPr algn="ctr"/>
            <a:r>
              <a:rPr lang="ru-RU" b="1" dirty="0"/>
              <a:t>среда </a:t>
            </a:r>
            <a:endParaRPr lang="ru-RU" dirty="0"/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95536" y="3645024"/>
            <a:ext cx="2433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нейтронная звезда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2890664" cy="908720"/>
          </a:xfrm>
        </p:spPr>
        <p:txBody>
          <a:bodyPr/>
          <a:lstStyle/>
          <a:p>
            <a:r>
              <a:rPr lang="ru-RU" dirty="0" err="1" smtClean="0"/>
              <a:t>Мегамир</a:t>
            </a:r>
            <a:endParaRPr lang="ru-RU" dirty="0"/>
          </a:p>
        </p:txBody>
      </p:sp>
      <p:pic>
        <p:nvPicPr>
          <p:cNvPr id="4" name="Содержимое 3" descr="androme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3561"/>
            <a:ext cx="7941243" cy="5954439"/>
          </a:xfrm>
        </p:spPr>
      </p:pic>
      <p:pic>
        <p:nvPicPr>
          <p:cNvPr id="9" name="Содержимое 6" descr="spiral_m100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9056" y="908721"/>
            <a:ext cx="7914944" cy="5949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2674640" cy="1052736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Мегамир</a:t>
            </a:r>
            <a:endParaRPr lang="ru-RU" dirty="0"/>
          </a:p>
        </p:txBody>
      </p:sp>
      <p:pic>
        <p:nvPicPr>
          <p:cNvPr id="4" name="Содержимое 3" descr="1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36713"/>
            <a:ext cx="7664572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61</TotalTime>
  <Words>17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Окружающий мир как иерархическая система</vt:lpstr>
      <vt:lpstr>Микромир</vt:lpstr>
      <vt:lpstr>Макромир</vt:lpstr>
      <vt:lpstr>Мегамир</vt:lpstr>
      <vt:lpstr>Мегамир</vt:lpstr>
      <vt:lpstr>Мегамир</vt:lpstr>
      <vt:lpstr>Мегамир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как иерархическая система</dc:title>
  <dc:creator>Admin</dc:creator>
  <cp:lastModifiedBy>Admin</cp:lastModifiedBy>
  <cp:revision>7</cp:revision>
  <dcterms:created xsi:type="dcterms:W3CDTF">2011-04-19T15:52:52Z</dcterms:created>
  <dcterms:modified xsi:type="dcterms:W3CDTF">2011-04-19T16:54:16Z</dcterms:modified>
</cp:coreProperties>
</file>