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0F1A-EF89-4E08-8BAD-C0F60C5387CC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72B-F4FF-488C-859D-14F417CCF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0F1A-EF89-4E08-8BAD-C0F60C5387CC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72B-F4FF-488C-859D-14F417CCF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0F1A-EF89-4E08-8BAD-C0F60C5387CC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72B-F4FF-488C-859D-14F417CCF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0F1A-EF89-4E08-8BAD-C0F60C5387CC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72B-F4FF-488C-859D-14F417CCF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0F1A-EF89-4E08-8BAD-C0F60C5387CC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72B-F4FF-488C-859D-14F417CCF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0F1A-EF89-4E08-8BAD-C0F60C5387CC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72B-F4FF-488C-859D-14F417CCF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0F1A-EF89-4E08-8BAD-C0F60C5387CC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72B-F4FF-488C-859D-14F417CCF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0F1A-EF89-4E08-8BAD-C0F60C5387CC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72B-F4FF-488C-859D-14F417CCF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0F1A-EF89-4E08-8BAD-C0F60C5387CC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72B-F4FF-488C-859D-14F417CCF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0F1A-EF89-4E08-8BAD-C0F60C5387CC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72B-F4FF-488C-859D-14F417CCF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0F1A-EF89-4E08-8BAD-C0F60C5387CC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B72B-F4FF-488C-859D-14F417CCF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60F1A-EF89-4E08-8BAD-C0F60C5387CC}" type="datetimeFigureOut">
              <a:rPr lang="ru-RU" smtClean="0"/>
              <a:pPr/>
              <a:t>15.12.2015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6B72B-F4FF-488C-859D-14F417CCFC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Закон отражения света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зп123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857916" cy="3154262"/>
          </a:xfrm>
          <a:prstGeom prst="rect">
            <a:avLst/>
          </a:prstGeom>
        </p:spPr>
      </p:pic>
      <p:pic>
        <p:nvPicPr>
          <p:cNvPr id="5" name="Рисунок 4" descr="зп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6512" y="0"/>
            <a:ext cx="5882070" cy="3167268"/>
          </a:xfrm>
          <a:prstGeom prst="rect">
            <a:avLst/>
          </a:prstGeom>
        </p:spPr>
      </p:pic>
      <p:pic>
        <p:nvPicPr>
          <p:cNvPr id="6" name="Рисунок 5" descr="зп12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0"/>
            <a:ext cx="6024901" cy="3244177"/>
          </a:xfrm>
          <a:prstGeom prst="rect">
            <a:avLst/>
          </a:prstGeom>
        </p:spPr>
      </p:pic>
      <p:pic>
        <p:nvPicPr>
          <p:cNvPr id="7" name="Рисунок 6" descr="зп123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5837505" cy="3143272"/>
          </a:xfrm>
          <a:prstGeom prst="rect">
            <a:avLst/>
          </a:prstGeom>
        </p:spPr>
      </p:pic>
      <p:pic>
        <p:nvPicPr>
          <p:cNvPr id="4" name="Рисунок 3" descr="зп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-132616" y="0"/>
            <a:ext cx="6000760" cy="3231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зп1.jpg"/>
          <p:cNvPicPr>
            <a:picLocks noChangeAspect="1"/>
          </p:cNvPicPr>
          <p:nvPr/>
        </p:nvPicPr>
        <p:blipFill>
          <a:blip r:embed="rId2" cstate="print"/>
          <a:srcRect r="80800"/>
          <a:stretch>
            <a:fillRect/>
          </a:stretch>
        </p:blipFill>
        <p:spPr>
          <a:xfrm>
            <a:off x="1547664" y="2348880"/>
            <a:ext cx="1152128" cy="3231179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 отражения света</a:t>
            </a:r>
            <a:endParaRPr lang="ru-RU" dirty="0"/>
          </a:p>
        </p:txBody>
      </p:sp>
      <p:pic>
        <p:nvPicPr>
          <p:cNvPr id="6" name="Рисунок 5" descr="зп12345.jpg"/>
          <p:cNvPicPr>
            <a:picLocks noChangeAspect="1"/>
          </p:cNvPicPr>
          <p:nvPr/>
        </p:nvPicPr>
        <p:blipFill>
          <a:blip r:embed="rId3" cstate="print"/>
          <a:srcRect l="88937"/>
          <a:stretch>
            <a:fillRect/>
          </a:stretch>
        </p:blipFill>
        <p:spPr>
          <a:xfrm>
            <a:off x="2555776" y="2420888"/>
            <a:ext cx="648072" cy="3154262"/>
          </a:xfrm>
          <a:prstGeom prst="rect">
            <a:avLst/>
          </a:prstGeom>
        </p:spPr>
      </p:pic>
      <p:pic>
        <p:nvPicPr>
          <p:cNvPr id="7" name="Рисунок 6" descr="зп1.jpg"/>
          <p:cNvPicPr>
            <a:picLocks noChangeAspect="1"/>
          </p:cNvPicPr>
          <p:nvPr/>
        </p:nvPicPr>
        <p:blipFill>
          <a:blip r:embed="rId2" cstate="print"/>
          <a:srcRect l="14400" r="80800" b="82172"/>
          <a:stretch>
            <a:fillRect/>
          </a:stretch>
        </p:blipFill>
        <p:spPr>
          <a:xfrm>
            <a:off x="2411760" y="2348880"/>
            <a:ext cx="288032" cy="57606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07904" y="3933056"/>
            <a:ext cx="4968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Угол </a:t>
            </a:r>
            <a:r>
              <a:rPr lang="el-GR" sz="6000" dirty="0" smtClean="0">
                <a:solidFill>
                  <a:srgbClr val="FF0000"/>
                </a:solidFill>
              </a:rPr>
              <a:t>α</a:t>
            </a:r>
            <a:r>
              <a:rPr lang="ru-RU" sz="6000" dirty="0" smtClean="0"/>
              <a:t> = углу </a:t>
            </a:r>
            <a:r>
              <a:rPr lang="el-GR" sz="6000" dirty="0" smtClean="0">
                <a:solidFill>
                  <a:srgbClr val="FF0000"/>
                </a:solidFill>
              </a:rPr>
              <a:t>γ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91880" y="3933056"/>
            <a:ext cx="496855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707904" y="1844824"/>
            <a:ext cx="52565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Луч</a:t>
            </a:r>
            <a:r>
              <a:rPr lang="ru-RU" sz="2800" dirty="0" smtClean="0"/>
              <a:t> падающий, </a:t>
            </a:r>
            <a:r>
              <a:rPr lang="ru-RU" sz="2800" b="1" dirty="0" smtClean="0"/>
              <a:t>луч</a:t>
            </a:r>
            <a:r>
              <a:rPr lang="ru-RU" sz="2800" dirty="0" smtClean="0"/>
              <a:t> отражённый и </a:t>
            </a:r>
            <a:r>
              <a:rPr lang="ru-RU" sz="2800" b="1" dirty="0" smtClean="0"/>
              <a:t>перпендикуляр </a:t>
            </a:r>
            <a:r>
              <a:rPr lang="ru-RU" sz="2800" dirty="0" smtClean="0"/>
              <a:t>в точку падения луча – </a:t>
            </a:r>
            <a:r>
              <a:rPr lang="ru-RU" sz="2800" b="1" dirty="0" smtClean="0">
                <a:solidFill>
                  <a:srgbClr val="FF0000"/>
                </a:solidFill>
              </a:rPr>
              <a:t>лежат в одной плоскости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27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Закон отражения света</vt:lpstr>
      <vt:lpstr>Слайд 2</vt:lpstr>
      <vt:lpstr>Закон отражения света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преломления света</dc:title>
  <dc:creator> </dc:creator>
  <cp:lastModifiedBy>has20071@yandex.ru</cp:lastModifiedBy>
  <cp:revision>5</cp:revision>
  <dcterms:created xsi:type="dcterms:W3CDTF">2008-02-14T13:00:04Z</dcterms:created>
  <dcterms:modified xsi:type="dcterms:W3CDTF">2015-12-15T05:41:07Z</dcterms:modified>
</cp:coreProperties>
</file>